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6" r:id="rId1"/>
    <p:sldMasterId id="2147483708" r:id="rId2"/>
    <p:sldMasterId id="2147483680" r:id="rId3"/>
    <p:sldMasterId id="2147483694" r:id="rId4"/>
  </p:sldMasterIdLst>
  <p:notesMasterIdLst>
    <p:notesMasterId r:id="rId7"/>
  </p:notesMasterIdLst>
  <p:handoutMasterIdLst>
    <p:handoutMasterId r:id="rId8"/>
  </p:handoutMasterIdLst>
  <p:sldIdLst>
    <p:sldId id="276" r:id="rId5"/>
    <p:sldId id="25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82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orient="horz" pos="3858">
          <p15:clr>
            <a:srgbClr val="A4A3A4"/>
          </p15:clr>
        </p15:guide>
        <p15:guide id="5" orient="horz" pos="127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orient="horz" pos="4111">
          <p15:clr>
            <a:srgbClr val="A4A3A4"/>
          </p15:clr>
        </p15:guide>
        <p15:guide id="8" pos="2886">
          <p15:clr>
            <a:srgbClr val="A4A3A4"/>
          </p15:clr>
        </p15:guide>
        <p15:guide id="9" pos="286">
          <p15:clr>
            <a:srgbClr val="A4A3A4"/>
          </p15:clr>
        </p15:guide>
        <p15:guide id="10" pos="5473">
          <p15:clr>
            <a:srgbClr val="A4A3A4"/>
          </p15:clr>
        </p15:guide>
        <p15:guide id="11" pos="2937">
          <p15:clr>
            <a:srgbClr val="A4A3A4"/>
          </p15:clr>
        </p15:guide>
        <p15:guide id="12" pos="2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04040"/>
    <a:srgbClr val="FFD200"/>
    <a:srgbClr val="FFE600"/>
    <a:srgbClr val="000000"/>
    <a:srgbClr val="FF00FF"/>
    <a:srgbClr val="FF0090"/>
    <a:srgbClr val="FF00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398" autoAdjust="0"/>
  </p:normalViewPr>
  <p:slideViewPr>
    <p:cSldViewPr snapToGrid="0" snapToObjects="1" showGuides="1">
      <p:cViewPr varScale="1">
        <p:scale>
          <a:sx n="54" d="100"/>
          <a:sy n="54" d="100"/>
        </p:scale>
        <p:origin x="846" y="36"/>
      </p:cViewPr>
      <p:guideLst>
        <p:guide orient="horz" pos="2160"/>
        <p:guide orient="horz" pos="682"/>
        <p:guide orient="horz" pos="903"/>
        <p:guide orient="horz" pos="3858"/>
        <p:guide orient="horz" pos="127"/>
        <p:guide orient="horz" pos="4319"/>
        <p:guide orient="horz" pos="4111"/>
        <p:guide pos="2886"/>
        <p:guide pos="286"/>
        <p:guide pos="5473"/>
        <p:guide pos="2937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>
        <p:scale>
          <a:sx n="200" d="100"/>
          <a:sy n="200" d="100"/>
        </p:scale>
        <p:origin x="612" y="274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5A85089-C692-4DEA-AC49-04CF34D4FE14}" type="datetimeFigureOut">
              <a:rPr lang="en-GB" smtClean="0">
                <a:latin typeface="Arial" pitchFamily="34" charset="0"/>
              </a:rPr>
              <a:pPr/>
              <a:t>13/10/2018</a:t>
            </a:fld>
            <a:endParaRPr lang="en-GB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3A5C721-4BB5-4DB6-AD65-4BA2A62B05B6}" type="slidenum">
              <a:rPr lang="en-GB" smtClean="0">
                <a:latin typeface="Arial" pitchFamily="34" charset="0"/>
              </a:rPr>
              <a:pPr/>
              <a:t>‹#›</a:t>
            </a:fld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8045EBA9-A28D-4849-BFEA-AA04F6A21B63}" type="datetimeFigureOut">
              <a:rPr lang="en-GB" smtClean="0"/>
              <a:pPr/>
              <a:t>13/10/2018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w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2.w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1.emf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6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5.wmf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0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  <a:prstGeom prst="rect">
            <a:avLst/>
          </a:prstGeo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3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01184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9463"/>
            <a:ext cx="6753225" cy="3400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86968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86968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553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4128"/>
            <a:ext cx="8229600" cy="16430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518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33272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 January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  <a:prstGeom prst="rect">
            <a:avLst/>
          </a:prstGeo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1"/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sp>
        <p:nvSpPr>
          <p:cNvPr id="7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3776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3776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7240"/>
            <a:ext cx="6753225" cy="3400425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8191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FFFFFF"/>
                </a:solidFill>
              </a:defRPr>
            </a:lvl2pPr>
            <a:lvl3pPr marL="0" indent="0" algn="l">
              <a:buNone/>
              <a:defRPr sz="1600">
                <a:solidFill>
                  <a:srgbClr val="FFFFFF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888191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361" y="5340096"/>
            <a:ext cx="987552" cy="115696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600"/>
            <a:ext cx="8229600" cy="4698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4540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3977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6" name="Rectangle 1"/>
          <p:cNvSpPr>
            <a:spLocks noChangeAspect="1"/>
          </p:cNvSpPr>
          <p:nvPr userDrawn="1"/>
        </p:nvSpPr>
        <p:spPr>
          <a:xfrm>
            <a:off x="1932781" y="777240"/>
            <a:ext cx="6755607" cy="3400425"/>
          </a:xfrm>
          <a:custGeom>
            <a:avLst/>
            <a:gdLst>
              <a:gd name="connsiteX0" fmla="*/ 0 w 6753225"/>
              <a:gd name="connsiteY0" fmla="*/ 0 h 3400425"/>
              <a:gd name="connsiteX1" fmla="*/ 6753225 w 6753225"/>
              <a:gd name="connsiteY1" fmla="*/ 0 h 3400425"/>
              <a:gd name="connsiteX2" fmla="*/ 6753225 w 6753225"/>
              <a:gd name="connsiteY2" fmla="*/ 3400425 h 3400425"/>
              <a:gd name="connsiteX3" fmla="*/ 0 w 6753225"/>
              <a:gd name="connsiteY3" fmla="*/ 3400425 h 3400425"/>
              <a:gd name="connsiteX4" fmla="*/ 0 w 6753225"/>
              <a:gd name="connsiteY4" fmla="*/ 0 h 3400425"/>
              <a:gd name="connsiteX0" fmla="*/ 0 w 6755607"/>
              <a:gd name="connsiteY0" fmla="*/ 1197768 h 3400425"/>
              <a:gd name="connsiteX1" fmla="*/ 6755607 w 6755607"/>
              <a:gd name="connsiteY1" fmla="*/ 0 h 3400425"/>
              <a:gd name="connsiteX2" fmla="*/ 6755607 w 6755607"/>
              <a:gd name="connsiteY2" fmla="*/ 3400425 h 3400425"/>
              <a:gd name="connsiteX3" fmla="*/ 2382 w 6755607"/>
              <a:gd name="connsiteY3" fmla="*/ 3400425 h 3400425"/>
              <a:gd name="connsiteX4" fmla="*/ 0 w 6755607"/>
              <a:gd name="connsiteY4" fmla="*/ 1197768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55607" h="3400425">
                <a:moveTo>
                  <a:pt x="0" y="1197768"/>
                </a:moveTo>
                <a:lnTo>
                  <a:pt x="6755607" y="0"/>
                </a:lnTo>
                <a:lnTo>
                  <a:pt x="6755607" y="3400425"/>
                </a:lnTo>
                <a:lnTo>
                  <a:pt x="2382" y="3400425"/>
                </a:lnTo>
                <a:lnTo>
                  <a:pt x="0" y="11977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212847" y="2240280"/>
            <a:ext cx="6217920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2212848" y="3220754"/>
            <a:ext cx="6217920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0" indent="0" algn="l">
              <a:buNone/>
              <a:defRPr sz="1600">
                <a:solidFill>
                  <a:srgbClr val="404040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3" name="Freeform 5"/>
          <p:cNvSpPr>
            <a:spLocks noChangeAspect="1"/>
          </p:cNvSpPr>
          <p:nvPr userDrawn="1"/>
        </p:nvSpPr>
        <p:spPr bwMode="gray">
          <a:xfrm rot="10800000">
            <a:off x="3277045" y="457200"/>
            <a:ext cx="5413248" cy="4570413"/>
          </a:xfrm>
          <a:custGeom>
            <a:avLst/>
            <a:gdLst>
              <a:gd name="connsiteX0" fmla="*/ 0 w 10000"/>
              <a:gd name="connsiteY0" fmla="*/ 0 h 9745"/>
              <a:gd name="connsiteX1" fmla="*/ 921 w 10000"/>
              <a:gd name="connsiteY1" fmla="*/ 9745 h 9745"/>
              <a:gd name="connsiteX2" fmla="*/ 10000 w 10000"/>
              <a:gd name="connsiteY2" fmla="*/ 7201 h 9745"/>
              <a:gd name="connsiteX3" fmla="*/ 10000 w 10000"/>
              <a:gd name="connsiteY3" fmla="*/ 0 h 9745"/>
              <a:gd name="connsiteX4" fmla="*/ 0 w 10000"/>
              <a:gd name="connsiteY4" fmla="*/ 0 h 9745"/>
              <a:gd name="connsiteX0" fmla="*/ 0 w 9079"/>
              <a:gd name="connsiteY0" fmla="*/ 0 h 10000"/>
              <a:gd name="connsiteX1" fmla="*/ 0 w 9079"/>
              <a:gd name="connsiteY1" fmla="*/ 10000 h 10000"/>
              <a:gd name="connsiteX2" fmla="*/ 9079 w 9079"/>
              <a:gd name="connsiteY2" fmla="*/ 7389 h 10000"/>
              <a:gd name="connsiteX3" fmla="*/ 9079 w 9079"/>
              <a:gd name="connsiteY3" fmla="*/ 0 h 10000"/>
              <a:gd name="connsiteX4" fmla="*/ 0 w 9079"/>
              <a:gd name="connsiteY4" fmla="*/ 0 h 10000"/>
              <a:gd name="connsiteX0" fmla="*/ 5 w 10000"/>
              <a:gd name="connsiteY0" fmla="*/ 2555 h 10000"/>
              <a:gd name="connsiteX1" fmla="*/ 0 w 10000"/>
              <a:gd name="connsiteY1" fmla="*/ 10000 h 10000"/>
              <a:gd name="connsiteX2" fmla="*/ 10000 w 10000"/>
              <a:gd name="connsiteY2" fmla="*/ 7389 h 10000"/>
              <a:gd name="connsiteX3" fmla="*/ 10000 w 10000"/>
              <a:gd name="connsiteY3" fmla="*/ 0 h 10000"/>
              <a:gd name="connsiteX4" fmla="*/ 5 w 10000"/>
              <a:gd name="connsiteY4" fmla="*/ 2555 h 10000"/>
              <a:gd name="connsiteX0" fmla="*/ 5 w 10000"/>
              <a:gd name="connsiteY0" fmla="*/ 0 h 7445"/>
              <a:gd name="connsiteX1" fmla="*/ 0 w 10000"/>
              <a:gd name="connsiteY1" fmla="*/ 7445 h 7445"/>
              <a:gd name="connsiteX2" fmla="*/ 10000 w 10000"/>
              <a:gd name="connsiteY2" fmla="*/ 4834 h 7445"/>
              <a:gd name="connsiteX3" fmla="*/ 10000 w 10000"/>
              <a:gd name="connsiteY3" fmla="*/ 7 h 7445"/>
              <a:gd name="connsiteX4" fmla="*/ 5 w 10000"/>
              <a:gd name="connsiteY4" fmla="*/ 0 h 7445"/>
              <a:gd name="connsiteX0" fmla="*/ 5 w 10000"/>
              <a:gd name="connsiteY0" fmla="*/ 0 h 10000"/>
              <a:gd name="connsiteX1" fmla="*/ 0 w 10000"/>
              <a:gd name="connsiteY1" fmla="*/ 10000 h 10000"/>
              <a:gd name="connsiteX2" fmla="*/ 8453 w 10000"/>
              <a:gd name="connsiteY2" fmla="*/ 7036 h 10000"/>
              <a:gd name="connsiteX3" fmla="*/ 10000 w 10000"/>
              <a:gd name="connsiteY3" fmla="*/ 9 h 10000"/>
              <a:gd name="connsiteX4" fmla="*/ 5 w 10000"/>
              <a:gd name="connsiteY4" fmla="*/ 0 h 10000"/>
              <a:gd name="connsiteX0" fmla="*/ 5 w 8453"/>
              <a:gd name="connsiteY0" fmla="*/ 4143 h 14143"/>
              <a:gd name="connsiteX1" fmla="*/ 0 w 8453"/>
              <a:gd name="connsiteY1" fmla="*/ 14143 h 14143"/>
              <a:gd name="connsiteX2" fmla="*/ 8453 w 8453"/>
              <a:gd name="connsiteY2" fmla="*/ 11179 h 14143"/>
              <a:gd name="connsiteX3" fmla="*/ 8453 w 8453"/>
              <a:gd name="connsiteY3" fmla="*/ 0 h 14143"/>
              <a:gd name="connsiteX4" fmla="*/ 5 w 8453"/>
              <a:gd name="connsiteY4" fmla="*/ 4143 h 14143"/>
              <a:gd name="connsiteX0" fmla="*/ 6 w 10000"/>
              <a:gd name="connsiteY0" fmla="*/ 0 h 10007"/>
              <a:gd name="connsiteX1" fmla="*/ 0 w 10000"/>
              <a:gd name="connsiteY1" fmla="*/ 10007 h 10007"/>
              <a:gd name="connsiteX2" fmla="*/ 10000 w 10000"/>
              <a:gd name="connsiteY2" fmla="*/ 7911 h 10007"/>
              <a:gd name="connsiteX3" fmla="*/ 10000 w 10000"/>
              <a:gd name="connsiteY3" fmla="*/ 7 h 10007"/>
              <a:gd name="connsiteX4" fmla="*/ 6 w 10000"/>
              <a:gd name="connsiteY4" fmla="*/ 0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7">
                <a:moveTo>
                  <a:pt x="6" y="0"/>
                </a:moveTo>
                <a:cubicBezTo>
                  <a:pt x="4" y="2358"/>
                  <a:pt x="2" y="7650"/>
                  <a:pt x="0" y="10007"/>
                </a:cubicBezTo>
                <a:lnTo>
                  <a:pt x="10000" y="7911"/>
                </a:lnTo>
                <a:lnTo>
                  <a:pt x="10000" y="7"/>
                </a:lnTo>
                <a:lnTo>
                  <a:pt x="6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57109" y="1677507"/>
            <a:ext cx="4901184" cy="860400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557109" y="2685128"/>
            <a:ext cx="4901184" cy="645742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404040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6263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79463"/>
            <a:ext cx="6753225" cy="3400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86968" y="3258529"/>
            <a:ext cx="5943432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86968" y="2288083"/>
            <a:ext cx="5943432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3587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pproved question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5413375" cy="45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5879592"/>
            <a:ext cx="3780000" cy="618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5340096"/>
            <a:ext cx="987552" cy="115696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86968" y="1799130"/>
            <a:ext cx="4643060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86968" y="2769576"/>
            <a:ext cx="4643060" cy="64574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+mn-lt"/>
                <a:cs typeface="Arial" pitchFamily="34" charset="0"/>
              </a:defRPr>
            </a:lvl1pPr>
            <a:lvl2pPr marL="0" indent="0" algn="l">
              <a:buNone/>
              <a:defRPr sz="1600">
                <a:solidFill>
                  <a:srgbClr val="404040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940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094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_no_first_level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598"/>
            <a:ext cx="8229600" cy="469897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356616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 marL="713232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1069848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426464"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011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8171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0963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106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106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00" y="2121114"/>
            <a:ext cx="4042800" cy="40034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0" y="2121114"/>
            <a:ext cx="4042800" cy="400346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0000" y="1426464"/>
            <a:ext cx="4042800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000" y="1426464"/>
            <a:ext cx="4042800" cy="640800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2416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5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leg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5612" y="719139"/>
            <a:ext cx="3506400" cy="5210062"/>
          </a:xfrm>
        </p:spPr>
        <p:txBody>
          <a:bodyPr/>
          <a:lstStyle>
            <a:lvl1pPr marL="0" indent="0" algn="l" defTabSz="995363" rtl="0" fontAlgn="base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SzPct val="100000"/>
              <a:buNone/>
              <a:defRPr lang="en-US" sz="12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76213" indent="-1762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900" b="1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0" indent="0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100000"/>
              <a:buNone/>
              <a:defRPr lang="en-US" sz="800" kern="1200" noProof="0" dirty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88913" indent="-188913" algn="l" defTabSz="9953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Arial" pitchFamily="34" charset="0"/>
              <a:buChar char="►"/>
              <a:defRPr lang="en-US" sz="800" kern="1200" noProof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6464"/>
            <a:ext cx="4038600" cy="46981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21113"/>
            <a:ext cx="4042800" cy="3994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26464"/>
            <a:ext cx="4042800" cy="640800"/>
          </a:xfrm>
          <a:prstGeom prst="rect">
            <a:avLst/>
          </a:prstGeom>
        </p:spPr>
        <p:txBody>
          <a:bodyPr anchor="t" anchorCtr="0"/>
          <a:lstStyle>
            <a:lvl1pPr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4128"/>
            <a:ext cx="8229600" cy="164306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n-lt"/>
                <a:cs typeface="Arial" pitchFamily="34" charset="0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1 January 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9.wmf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20" Type="http://schemas.openxmlformats.org/officeDocument/2006/relationships/image" Target="../media/image14.wmf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32775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6184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6496184"/>
            <a:ext cx="722376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+mn-lt"/>
                <a:cs typeface="Arial" pitchFamily="34" charset="0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  <a:cs typeface="Arial" pitchFamily="34" charset="0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217792" y="6496184"/>
            <a:ext cx="1188720" cy="20116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 January 2014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399919" cy="408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748" r:id="rId3"/>
    <p:sldLayoutId id="2147483749" r:id="rId4"/>
    <p:sldLayoutId id="2147483669" r:id="rId5"/>
    <p:sldLayoutId id="2147483780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726" r:id="rId12"/>
    <p:sldLayoutId id="2147483677" r:id="rId13"/>
    <p:sldLayoutId id="2147483678" r:id="rId14"/>
    <p:sldLayoutId id="2147483679" r:id="rId15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Arial" pitchFamily="34" charset="0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Arial" pitchFamily="34" charset="0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Arial" pitchFamily="34" charset="0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2240"/>
            <a:ext cx="3434400" cy="20116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6492240"/>
            <a:ext cx="720000" cy="201168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492240"/>
            <a:ext cx="1188720" cy="201168"/>
          </a:xfrm>
          <a:prstGeom prst="rect">
            <a:avLst/>
          </a:prstGeom>
        </p:spPr>
        <p:txBody>
          <a:bodyPr vert="horz" wrap="square"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 January 2014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77" r:id="rId2"/>
    <p:sldLayoutId id="2147483763" r:id="rId3"/>
    <p:sldLayoutId id="2147483765" r:id="rId4"/>
    <p:sldLayoutId id="2147483710" r:id="rId5"/>
    <p:sldLayoutId id="2147483750" r:id="rId6"/>
    <p:sldLayoutId id="2147483751" r:id="rId7"/>
    <p:sldLayoutId id="2147483711" r:id="rId8"/>
    <p:sldLayoutId id="2147483783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27" r:id="rId15"/>
    <p:sldLayoutId id="2147483719" r:id="rId16"/>
    <p:sldLayoutId id="2147483720" r:id="rId17"/>
    <p:sldLayoutId id="2147483721" r:id="rId18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6501764"/>
            <a:ext cx="720000" cy="201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501764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501764"/>
            <a:ext cx="1188720" cy="20116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1 January 2014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778" r:id="rId2"/>
    <p:sldLayoutId id="2147483768" r:id="rId3"/>
    <p:sldLayoutId id="2147483770" r:id="rId4"/>
    <p:sldLayoutId id="2147483682" r:id="rId5"/>
    <p:sldLayoutId id="2147483752" r:id="rId6"/>
    <p:sldLayoutId id="2147483753" r:id="rId7"/>
    <p:sldLayoutId id="2147483683" r:id="rId8"/>
    <p:sldLayoutId id="2147483782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728" r:id="rId15"/>
    <p:sldLayoutId id="2147483691" r:id="rId16"/>
    <p:sldLayoutId id="2147483692" r:id="rId17"/>
    <p:sldLayoutId id="2147483693" r:id="rId18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1600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600"/>
            <a:ext cx="8229600" cy="46989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92240"/>
            <a:ext cx="3434400" cy="2011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6492240"/>
            <a:ext cx="720000" cy="2011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+mn-lt"/>
              </a:rPr>
              <a:t>Page </a:t>
            </a:r>
            <a:fld id="{9AE4D82F-B047-469B-AC52-A46321747EAF}" type="slidenum">
              <a:rPr lang="en-GB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GB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"/>
          </p:nvPr>
        </p:nvSpPr>
        <p:spPr>
          <a:xfrm>
            <a:off x="1217792" y="6492240"/>
            <a:ext cx="1188720" cy="20116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1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1 January 2014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464" y="6327648"/>
            <a:ext cx="402504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79" r:id="rId2"/>
    <p:sldLayoutId id="2147483773" r:id="rId3"/>
    <p:sldLayoutId id="2147483775" r:id="rId4"/>
    <p:sldLayoutId id="2147483696" r:id="rId5"/>
    <p:sldLayoutId id="2147483754" r:id="rId6"/>
    <p:sldLayoutId id="2147483755" r:id="rId7"/>
    <p:sldLayoutId id="2147483697" r:id="rId8"/>
    <p:sldLayoutId id="2147483781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29" r:id="rId15"/>
    <p:sldLayoutId id="2147483705" r:id="rId16"/>
    <p:sldLayoutId id="2147483706" r:id="rId17"/>
    <p:sldLayoutId id="2147483707" r:id="rId18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+mn-lt"/>
          <a:ea typeface="+mj-ea"/>
          <a:cs typeface="Arial" pitchFamily="34" charset="0"/>
        </a:defRPr>
      </a:lvl1pPr>
    </p:titleStyle>
    <p:bodyStyle>
      <a:lvl1pPr marL="356616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13232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69848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26464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3080" indent="-356616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orenzo.bell@ey.com" TargetMode="External"/><Relationship Id="rId2" Type="http://schemas.openxmlformats.org/officeDocument/2006/relationships/hyperlink" Target="mailto:Rosemary.weppler@e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Current Opportunities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MBEIC </a:t>
            </a:r>
          </a:p>
        </p:txBody>
      </p:sp>
    </p:spTree>
    <p:extLst>
      <p:ext uri="{BB962C8B-B14F-4D97-AF65-F5344CB8AC3E}">
        <p14:creationId xmlns:p14="http://schemas.microsoft.com/office/powerpoint/2010/main" val="55800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Opportunities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EY is looking for the following suppliers: </a:t>
            </a:r>
          </a:p>
          <a:p>
            <a:pPr lvl="1"/>
            <a:r>
              <a:rPr lang="en-US" dirty="0"/>
              <a:t>Accounting firms </a:t>
            </a:r>
          </a:p>
          <a:p>
            <a:pPr lvl="1"/>
            <a:r>
              <a:rPr lang="en-US" dirty="0"/>
              <a:t>Consulting firms (Please no staffing firm – straight consulting)  </a:t>
            </a:r>
          </a:p>
          <a:p>
            <a:pPr lvl="1"/>
            <a:r>
              <a:rPr lang="en-US" dirty="0"/>
              <a:t>Cyber security firms </a:t>
            </a:r>
          </a:p>
          <a:p>
            <a:pPr lvl="1"/>
            <a:r>
              <a:rPr lang="en-US" dirty="0"/>
              <a:t>RPA, AI firms </a:t>
            </a:r>
          </a:p>
          <a:p>
            <a:r>
              <a:rPr lang="en-GB" dirty="0"/>
              <a:t>For additional information please contact Rosemary </a:t>
            </a:r>
            <a:r>
              <a:rPr lang="en-GB" dirty="0" err="1"/>
              <a:t>Weppler</a:t>
            </a:r>
            <a:r>
              <a:rPr lang="en-GB" dirty="0"/>
              <a:t>- </a:t>
            </a:r>
            <a:r>
              <a:rPr lang="en-GB" dirty="0">
                <a:hlinkClick r:id="rId2"/>
              </a:rPr>
              <a:t>Rosemary.weppler@ey.com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Real Estate </a:t>
            </a:r>
          </a:p>
          <a:p>
            <a:pPr lvl="2"/>
            <a:r>
              <a:rPr lang="en-US" dirty="0"/>
              <a:t>GC. PM , furniture, lighting </a:t>
            </a:r>
          </a:p>
          <a:p>
            <a:r>
              <a:rPr lang="en-GB" dirty="0"/>
              <a:t>For additional information please contact - Lorenzo Bell- </a:t>
            </a:r>
            <a:r>
              <a:rPr lang="en-GB" dirty="0">
                <a:hlinkClick r:id="rId3"/>
              </a:rPr>
              <a:t>lorenzo.bell@ey.com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Y regular presentation 2015 v1">
  <a:themeElements>
    <a:clrScheme name="EY light print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 light projection">
  <a:themeElements>
    <a:clrScheme name="EY light projection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EY dark print">
  <a:themeElements>
    <a:clrScheme name="EY dark print">
      <a:dk1>
        <a:srgbClr val="FFFFFF"/>
      </a:dk1>
      <a:lt1>
        <a:srgbClr val="FFFFFF"/>
      </a:lt1>
      <a:dk2>
        <a:srgbClr val="333333"/>
      </a:dk2>
      <a:lt2>
        <a:srgbClr val="FFE60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EY dark projection">
  <a:themeElements>
    <a:clrScheme name="EY dark projection">
      <a:dk1>
        <a:srgbClr val="FFFFFF"/>
      </a:dk1>
      <a:lt1>
        <a:srgbClr val="FFFFFF"/>
      </a:lt1>
      <a:dk2>
        <a:srgbClr val="333333"/>
      </a:dk2>
      <a:lt2>
        <a:srgbClr val="FFD200"/>
      </a:lt2>
      <a:accent1>
        <a:srgbClr val="808080"/>
      </a:accent1>
      <a:accent2>
        <a:srgbClr val="FFD2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36576" rIns="0" bIns="0" rtlCol="0">
        <a:spAutoFit/>
      </a:bodyPr>
      <a:lstStyle>
        <a:defPPr marL="356616" indent="-356616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baseline="0"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 regular presentation 2015 v1</Template>
  <TotalTime>0</TotalTime>
  <Words>71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EY regular presentation 2015 v1</vt:lpstr>
      <vt:lpstr>EY light projection</vt:lpstr>
      <vt:lpstr>EY dark print</vt:lpstr>
      <vt:lpstr>EY dark projection</vt:lpstr>
      <vt:lpstr>Current Opportunities  </vt:lpstr>
      <vt:lpstr>Current Opportunities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2016-03-16T05:57:49Z</dcterms:created>
  <dcterms:modified xsi:type="dcterms:W3CDTF">2018-10-13T17:06:07Z</dcterms:modified>
  <cp:contentStatus/>
</cp:coreProperties>
</file>